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Didact Gothic"/>
      <p:regular r:id="rId66"/>
    </p:embeddedFont>
    <p:embeddedFont>
      <p:font typeface="Open Sans SemiBold"/>
      <p:regular r:id="rId67"/>
      <p:bold r:id="rId68"/>
      <p:italic r:id="rId69"/>
      <p:boldItalic r:id="rId70"/>
    </p:embeddedFont>
    <p:embeddedFont>
      <p:font typeface="Arial Black"/>
      <p:regular r:id="rId71"/>
    </p:embeddedFont>
    <p:embeddedFont>
      <p:font typeface="Open Sans Light"/>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Light-bold.fntdata"/><Relationship Id="rId72" Type="http://schemas.openxmlformats.org/officeDocument/2006/relationships/font" Target="fonts/OpenSansLight-regular.fntdata"/><Relationship Id="rId31" Type="http://schemas.openxmlformats.org/officeDocument/2006/relationships/slide" Target="slides/slide26.xml"/><Relationship Id="rId75" Type="http://schemas.openxmlformats.org/officeDocument/2006/relationships/font" Target="fonts/OpenSansLight-boldItalic.fntdata"/><Relationship Id="rId30" Type="http://schemas.openxmlformats.org/officeDocument/2006/relationships/slide" Target="slides/slide25.xml"/><Relationship Id="rId74" Type="http://schemas.openxmlformats.org/officeDocument/2006/relationships/font" Target="fonts/OpenSansLight-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ArialBlack-regular.fntdata"/><Relationship Id="rId70" Type="http://schemas.openxmlformats.org/officeDocument/2006/relationships/font" Target="fonts/OpenSansSemiBold-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DidactGothic-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OpenSansSemiBold-bold.fntdata"/><Relationship Id="rId23" Type="http://schemas.openxmlformats.org/officeDocument/2006/relationships/slide" Target="slides/slide18.xml"/><Relationship Id="rId67" Type="http://schemas.openxmlformats.org/officeDocument/2006/relationships/font" Target="fonts/OpenSansSemiBold-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Semi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814715ac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0814715ac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814715ac6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814715ac6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814715ac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0814715ac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814715ac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814715ac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ec46d9ce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0ec46d9ce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ec46d9ce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ec46d9ce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814715ac6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814715ac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814715ac6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814715ac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814715ac6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814715ac6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0814715ac6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0814715ac6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814715ac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814715ac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814715ac6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814715ac6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814715ac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814715ac6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0814715ac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0814715ac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814715ac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814715ac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814715ac6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814715ac6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0814715ac6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0814715ac6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0814715ac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0814715ac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814715ac6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814715ac6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814715ac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814715ac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814715ac6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814715ac6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814715ac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814715ac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0814715ac6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0814715ac6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814715ac6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814715ac6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0814715ac6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0814715ac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814715ac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814715ac6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814715ac6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0814715ac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9f754dc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9f754dc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09f754dc6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09f754dc6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0814715ac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0814715ac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0814715ac6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0814715ac6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814715ac6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0814715ac6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814715ac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814715ac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9f754dc6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9f754dc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09f754dc6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09f754dc6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09f754dc6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09f754dc6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0814715ac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0814715ac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0814715ac6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0814715ac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0814715ac6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0814715ac6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0814715ac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0814715ac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0814715ac6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0814715ac6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0814715ac6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0814715ac6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814715ac6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814715ac6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814715ac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814715ac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0814715ac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0814715ac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0814715ac6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0814715ac6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0814715ac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0814715ac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0814715ac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0814715ac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0ec46d9c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0ec46d9c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0ec46d9c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0ec46d9c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0ec46d9ce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0ec46d9ce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0ec46d9ce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0ec46d9ce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0ec46d9ce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0ec46d9ce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0ec46d9ce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0ec46d9ce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814715ac6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814715ac6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0814715ac6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0814715ac6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814715ac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814715ac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814715ac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814715ac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814715ac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814715ac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800"/>
              <a:buNone/>
              <a:defRPr sz="1800">
                <a:solidFill>
                  <a:schemeClr val="dk1"/>
                </a:solidFill>
              </a:defRPr>
            </a:lvl1pPr>
            <a:lvl2pPr indent="-228600" lvl="1" marL="914400" algn="l">
              <a:lnSpc>
                <a:spcPct val="90000"/>
              </a:lnSpc>
              <a:spcBef>
                <a:spcPts val="400"/>
              </a:spcBef>
              <a:spcAft>
                <a:spcPts val="0"/>
              </a:spcAft>
              <a:buSzPts val="1500"/>
              <a:buNone/>
              <a:defRPr sz="1500">
                <a:solidFill>
                  <a:srgbClr val="888B94"/>
                </a:solidFill>
              </a:defRPr>
            </a:lvl2pPr>
            <a:lvl3pPr indent="-228600" lvl="2" marL="1371600" algn="l">
              <a:lnSpc>
                <a:spcPct val="90000"/>
              </a:lnSpc>
              <a:spcBef>
                <a:spcPts val="400"/>
              </a:spcBef>
              <a:spcAft>
                <a:spcPts val="0"/>
              </a:spcAft>
              <a:buSzPts val="1400"/>
              <a:buNone/>
              <a:defRPr sz="1400">
                <a:solidFill>
                  <a:srgbClr val="888B94"/>
                </a:solidFill>
              </a:defRPr>
            </a:lvl3pPr>
            <a:lvl4pPr indent="-228600" lvl="3" marL="1828800" algn="l">
              <a:lnSpc>
                <a:spcPct val="90000"/>
              </a:lnSpc>
              <a:spcBef>
                <a:spcPts val="400"/>
              </a:spcBef>
              <a:spcAft>
                <a:spcPts val="0"/>
              </a:spcAft>
              <a:buSzPts val="1200"/>
              <a:buNone/>
              <a:defRPr sz="1200">
                <a:solidFill>
                  <a:srgbClr val="888B94"/>
                </a:solidFill>
              </a:defRPr>
            </a:lvl4pPr>
            <a:lvl5pPr indent="-228600" lvl="4" marL="2286000" algn="l">
              <a:lnSpc>
                <a:spcPct val="90000"/>
              </a:lnSpc>
              <a:spcBef>
                <a:spcPts val="400"/>
              </a:spcBef>
              <a:spcAft>
                <a:spcPts val="0"/>
              </a:spcAft>
              <a:buSzPts val="1200"/>
              <a:buNone/>
              <a:defRPr sz="1200">
                <a:solidFill>
                  <a:srgbClr val="888B94"/>
                </a:solidFill>
              </a:defRPr>
            </a:lvl5pPr>
            <a:lvl6pPr indent="-228600" lvl="5" marL="2743200" algn="l">
              <a:lnSpc>
                <a:spcPct val="90000"/>
              </a:lnSpc>
              <a:spcBef>
                <a:spcPts val="4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Open Sans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2"/>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SzPts val="1500"/>
              <a:buNone/>
              <a:defRPr b="0" sz="1500"/>
            </a:lvl1pPr>
            <a:lvl2pPr indent="-228600" lvl="1" marL="914400" algn="l">
              <a:lnSpc>
                <a:spcPct val="90000"/>
              </a:lnSpc>
              <a:spcBef>
                <a:spcPts val="400"/>
              </a:spcBef>
              <a:spcAft>
                <a:spcPts val="0"/>
              </a:spcAft>
              <a:buSzPts val="1500"/>
              <a:buNone/>
              <a:defRPr sz="1500"/>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SzPts val="1500"/>
              <a:buNone/>
              <a:defRPr b="0" sz="1500"/>
            </a:lvl1pPr>
            <a:lvl2pPr indent="-228600" lvl="1" marL="914400" algn="l">
              <a:lnSpc>
                <a:spcPct val="90000"/>
              </a:lnSpc>
              <a:spcBef>
                <a:spcPts val="400"/>
              </a:spcBef>
              <a:spcAft>
                <a:spcPts val="0"/>
              </a:spcAft>
              <a:buSzPts val="1500"/>
              <a:buNone/>
              <a:defRPr sz="1500"/>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Open Sans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15"/>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16"/>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1" name="Google Shape;111;p16"/>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2" name="Google Shape;112;p1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13" name="Shape 113"/>
        <p:cNvGrpSpPr/>
        <p:nvPr/>
      </p:nvGrpSpPr>
      <p:grpSpPr>
        <a:xfrm>
          <a:off x="0" y="0"/>
          <a:ext cx="0" cy="0"/>
          <a:chOff x="0" y="0"/>
          <a:chExt cx="0" cy="0"/>
        </a:xfrm>
      </p:grpSpPr>
      <p:sp>
        <p:nvSpPr>
          <p:cNvPr id="114" name="Google Shape;114;p17"/>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5" name="Google Shape;115;p17"/>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6" name="Google Shape;116;p1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9" name="Google Shape;119;p18"/>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20" name="Google Shape;120;p1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1" name="Shape 121"/>
        <p:cNvGrpSpPr/>
        <p:nvPr/>
      </p:nvGrpSpPr>
      <p:grpSpPr>
        <a:xfrm>
          <a:off x="0" y="0"/>
          <a:ext cx="0" cy="0"/>
          <a:chOff x="0" y="0"/>
          <a:chExt cx="0" cy="0"/>
        </a:xfrm>
      </p:grpSpPr>
      <p:sp>
        <p:nvSpPr>
          <p:cNvPr id="122" name="Google Shape;122;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SzPts val="3300"/>
              <a:buNone/>
              <a:defRPr b="0" i="0" sz="3300" u="none" cap="none" strike="noStrike">
                <a:solidFill>
                  <a:srgbClr val="11284B"/>
                </a:solidFill>
                <a:latin typeface="Arial Black"/>
                <a:ea typeface="Arial Black"/>
                <a:cs typeface="Arial Black"/>
                <a:sym typeface="Arial Black"/>
              </a:defRPr>
            </a:lvl1pPr>
            <a:lvl2pPr lvl="1"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2pPr>
            <a:lvl3pPr lvl="2"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3pPr>
            <a:lvl4pPr lvl="3"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4pPr>
            <a:lvl5pPr lvl="4"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5pPr>
            <a:lvl6pPr lvl="5"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6pPr>
            <a:lvl7pPr lvl="6"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7pPr>
            <a:lvl8pPr lvl="7"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8pPr>
            <a:lvl9pPr lvl="8"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9pPr>
          </a:lstStyle>
          <a:p/>
        </p:txBody>
      </p:sp>
      <p:sp>
        <p:nvSpPr>
          <p:cNvPr id="123" name="Google Shape;123;p19"/>
          <p:cNvSpPr txBox="1"/>
          <p:nvPr>
            <p:ph idx="1" type="body"/>
          </p:nvPr>
        </p:nvSpPr>
        <p:spPr>
          <a:xfrm>
            <a:off x="628650" y="1369219"/>
            <a:ext cx="4905600" cy="2640900"/>
          </a:xfrm>
          <a:prstGeom prst="rect">
            <a:avLst/>
          </a:prstGeom>
          <a:noFill/>
          <a:ln>
            <a:noFill/>
          </a:ln>
        </p:spPr>
        <p:txBody>
          <a:bodyPr anchorCtr="0" anchor="t" bIns="34275" lIns="68575" spcFirstLastPara="1" rIns="68575" wrap="square" tIns="34275">
            <a:normAutofit/>
          </a:bodyPr>
          <a:lstStyle>
            <a:lvl1pPr indent="-374650" lvl="0" marL="457200" marR="0" rtl="0" algn="l">
              <a:lnSpc>
                <a:spcPct val="90000"/>
              </a:lnSpc>
              <a:spcBef>
                <a:spcPts val="800"/>
              </a:spcBef>
              <a:spcAft>
                <a:spcPts val="0"/>
              </a:spcAft>
              <a:buClr>
                <a:srgbClr val="FFA400"/>
              </a:buClr>
              <a:buSzPts val="2300"/>
              <a:buFont typeface="Noto Sans Symbols"/>
              <a:buChar char="▪"/>
              <a:defRPr b="0" i="0" sz="2100" u="none" cap="none" strike="noStrike">
                <a:solidFill>
                  <a:srgbClr val="11284B"/>
                </a:solidFill>
                <a:latin typeface="Arial"/>
                <a:ea typeface="Arial"/>
                <a:cs typeface="Arial"/>
                <a:sym typeface="Arial"/>
              </a:defRPr>
            </a:lvl1pPr>
            <a:lvl2pPr indent="-342900" lvl="1" marL="914400" marR="0" rtl="0" algn="l">
              <a:lnSpc>
                <a:spcPct val="90000"/>
              </a:lnSpc>
              <a:spcBef>
                <a:spcPts val="400"/>
              </a:spcBef>
              <a:spcAft>
                <a:spcPts val="0"/>
              </a:spcAft>
              <a:buClr>
                <a:srgbClr val="FFA400"/>
              </a:buClr>
              <a:buSzPts val="1800"/>
              <a:buFont typeface="Noto Sans Symbols"/>
              <a:buChar char="▪"/>
              <a:defRPr b="0" i="0" sz="1800" u="none" cap="none" strike="noStrike">
                <a:solidFill>
                  <a:srgbClr val="11284B"/>
                </a:solidFill>
                <a:latin typeface="Arial"/>
                <a:ea typeface="Arial"/>
                <a:cs typeface="Arial"/>
                <a:sym typeface="Arial"/>
              </a:defRPr>
            </a:lvl2pPr>
            <a:lvl3pPr indent="-323850" lvl="2" marL="1371600" marR="0" rtl="0" algn="l">
              <a:lnSpc>
                <a:spcPct val="90000"/>
              </a:lnSpc>
              <a:spcBef>
                <a:spcPts val="400"/>
              </a:spcBef>
              <a:spcAft>
                <a:spcPts val="0"/>
              </a:spcAft>
              <a:buClr>
                <a:srgbClr val="FFA400"/>
              </a:buClr>
              <a:buSzPts val="1500"/>
              <a:buFont typeface="Noto Sans Symbols"/>
              <a:buChar char="▪"/>
              <a:defRPr b="0" i="0" sz="1500" u="none" cap="none" strike="noStrike">
                <a:solidFill>
                  <a:srgbClr val="11284B"/>
                </a:solidFill>
                <a:latin typeface="Arial"/>
                <a:ea typeface="Arial"/>
                <a:cs typeface="Arial"/>
                <a:sym typeface="Arial"/>
              </a:defRPr>
            </a:lvl3pPr>
            <a:lvl4pPr indent="-317500" lvl="3" marL="18288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4pPr>
            <a:lvl5pPr indent="-317500" lvl="4" marL="22860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0"/>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6" name="Google Shape;126;p20"/>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7" name="Google Shape;127;p2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900">
              <a:solidFill>
                <a:srgbClr val="888B94"/>
              </a:solidFill>
              <a:latin typeface="Open Sans Light"/>
              <a:ea typeface="Open Sans Light"/>
              <a:cs typeface="Open Sans Light"/>
              <a:sym typeface="Open Sans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28" name="Shape 128"/>
        <p:cNvGrpSpPr/>
        <p:nvPr/>
      </p:nvGrpSpPr>
      <p:grpSpPr>
        <a:xfrm>
          <a:off x="0" y="0"/>
          <a:ext cx="0" cy="0"/>
          <a:chOff x="0" y="0"/>
          <a:chExt cx="0" cy="0"/>
        </a:xfrm>
      </p:grpSpPr>
      <p:sp>
        <p:nvSpPr>
          <p:cNvPr id="129" name="Google Shape;12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SzPts val="3300"/>
              <a:buNone/>
              <a:defRPr b="0" i="0" sz="3300" u="none" cap="none" strike="noStrike">
                <a:solidFill>
                  <a:srgbClr val="11284B"/>
                </a:solidFill>
                <a:latin typeface="Arial Black"/>
                <a:ea typeface="Arial Black"/>
                <a:cs typeface="Arial Black"/>
                <a:sym typeface="Arial Black"/>
              </a:defRPr>
            </a:lvl1pPr>
            <a:lvl2pPr lvl="1"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2pPr>
            <a:lvl3pPr lvl="2"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3pPr>
            <a:lvl4pPr lvl="3"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4pPr>
            <a:lvl5pPr lvl="4"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5pPr>
            <a:lvl6pPr lvl="5"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6pPr>
            <a:lvl7pPr lvl="6"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7pPr>
            <a:lvl8pPr lvl="7"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8pPr>
            <a:lvl9pPr lvl="8"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9pPr>
          </a:lstStyle>
          <a:p/>
        </p:txBody>
      </p:sp>
      <p:sp>
        <p:nvSpPr>
          <p:cNvPr id="130" name="Google Shape;130;p21"/>
          <p:cNvSpPr txBox="1"/>
          <p:nvPr>
            <p:ph idx="1" type="body"/>
          </p:nvPr>
        </p:nvSpPr>
        <p:spPr>
          <a:xfrm>
            <a:off x="628650" y="1369219"/>
            <a:ext cx="4905600" cy="26409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FA400"/>
              </a:buClr>
              <a:buSzPts val="2100"/>
              <a:buFont typeface="Noto Sans Symbols"/>
              <a:buChar char="▪"/>
              <a:defRPr b="0" i="0" sz="2100" u="none" cap="none" strike="noStrike">
                <a:solidFill>
                  <a:srgbClr val="11284B"/>
                </a:solidFill>
                <a:latin typeface="Arial"/>
                <a:ea typeface="Arial"/>
                <a:cs typeface="Arial"/>
                <a:sym typeface="Arial"/>
              </a:defRPr>
            </a:lvl1pPr>
            <a:lvl2pPr indent="-342900" lvl="1" marL="914400" marR="0" rtl="0" algn="l">
              <a:lnSpc>
                <a:spcPct val="90000"/>
              </a:lnSpc>
              <a:spcBef>
                <a:spcPts val="400"/>
              </a:spcBef>
              <a:spcAft>
                <a:spcPts val="0"/>
              </a:spcAft>
              <a:buClr>
                <a:srgbClr val="FFA400"/>
              </a:buClr>
              <a:buSzPts val="1800"/>
              <a:buFont typeface="Noto Sans Symbols"/>
              <a:buChar char="▪"/>
              <a:defRPr b="0" i="0" sz="1800" u="none" cap="none" strike="noStrike">
                <a:solidFill>
                  <a:srgbClr val="11284B"/>
                </a:solidFill>
                <a:latin typeface="Arial"/>
                <a:ea typeface="Arial"/>
                <a:cs typeface="Arial"/>
                <a:sym typeface="Arial"/>
              </a:defRPr>
            </a:lvl2pPr>
            <a:lvl3pPr indent="-323850" lvl="2" marL="1371600" marR="0" rtl="0" algn="l">
              <a:lnSpc>
                <a:spcPct val="90000"/>
              </a:lnSpc>
              <a:spcBef>
                <a:spcPts val="400"/>
              </a:spcBef>
              <a:spcAft>
                <a:spcPts val="0"/>
              </a:spcAft>
              <a:buClr>
                <a:srgbClr val="FFA400"/>
              </a:buClr>
              <a:buSzPts val="1500"/>
              <a:buFont typeface="Noto Sans Symbols"/>
              <a:buChar char="▪"/>
              <a:defRPr b="0" i="0" sz="1500" u="none" cap="none" strike="noStrike">
                <a:solidFill>
                  <a:srgbClr val="11284B"/>
                </a:solidFill>
                <a:latin typeface="Arial"/>
                <a:ea typeface="Arial"/>
                <a:cs typeface="Arial"/>
                <a:sym typeface="Arial"/>
              </a:defRPr>
            </a:lvl3pPr>
            <a:lvl4pPr indent="-317500" lvl="3" marL="18288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4pPr>
            <a:lvl5pPr indent="-317500" lvl="4" marL="22860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_1">
    <p:spTree>
      <p:nvGrpSpPr>
        <p:cNvPr id="131" name="Shape 13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_2">
    <p:spTree>
      <p:nvGrpSpPr>
        <p:cNvPr id="132" name="Shape 13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SzPts val="3300"/>
              <a:buNone/>
              <a:defRPr b="0" i="0" sz="3300" u="none" cap="none" strike="noStrike">
                <a:solidFill>
                  <a:srgbClr val="11284B"/>
                </a:solidFill>
                <a:latin typeface="Arial Black"/>
                <a:ea typeface="Arial Black"/>
                <a:cs typeface="Arial Black"/>
                <a:sym typeface="Arial Black"/>
              </a:defRPr>
            </a:lvl1pPr>
            <a:lvl2pPr lvl="1"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2pPr>
            <a:lvl3pPr lvl="2"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3pPr>
            <a:lvl4pPr lvl="3"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4pPr>
            <a:lvl5pPr lvl="4"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5pPr>
            <a:lvl6pPr lvl="5"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6pPr>
            <a:lvl7pPr lvl="6"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7pPr>
            <a:lvl8pPr lvl="7"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8pPr>
            <a:lvl9pPr lvl="8"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lide">
  <p:cSld name="Contact slide">
    <p:spTree>
      <p:nvGrpSpPr>
        <p:cNvPr id="135" name="Shape 135"/>
        <p:cNvGrpSpPr/>
        <p:nvPr/>
      </p:nvGrpSpPr>
      <p:grpSpPr>
        <a:xfrm>
          <a:off x="0" y="0"/>
          <a:ext cx="0" cy="0"/>
          <a:chOff x="0" y="0"/>
          <a:chExt cx="0" cy="0"/>
        </a:xfrm>
      </p:grpSpPr>
      <p:sp>
        <p:nvSpPr>
          <p:cNvPr id="136" name="Google Shape;136;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SzPts val="3300"/>
              <a:buNone/>
              <a:defRPr b="0" i="0" sz="3300" u="none" cap="none" strike="noStrike">
                <a:solidFill>
                  <a:srgbClr val="11284B"/>
                </a:solidFill>
                <a:latin typeface="Arial Black"/>
                <a:ea typeface="Arial Black"/>
                <a:cs typeface="Arial Black"/>
                <a:sym typeface="Arial Black"/>
              </a:defRPr>
            </a:lvl1pPr>
            <a:lvl2pPr lvl="1"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2pPr>
            <a:lvl3pPr lvl="2"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3pPr>
            <a:lvl4pPr lvl="3"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4pPr>
            <a:lvl5pPr lvl="4"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5pPr>
            <a:lvl6pPr lvl="5"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6pPr>
            <a:lvl7pPr lvl="6"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7pPr>
            <a:lvl8pPr lvl="7"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8pPr>
            <a:lvl9pPr lvl="8"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137" name="Shape 137"/>
        <p:cNvGrpSpPr/>
        <p:nvPr/>
      </p:nvGrpSpPr>
      <p:grpSpPr>
        <a:xfrm>
          <a:off x="0" y="0"/>
          <a:ext cx="0" cy="0"/>
          <a:chOff x="0" y="0"/>
          <a:chExt cx="0" cy="0"/>
        </a:xfrm>
      </p:grpSpPr>
      <p:sp>
        <p:nvSpPr>
          <p:cNvPr id="138" name="Google Shape;138;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SzPts val="3300"/>
              <a:buNone/>
              <a:defRPr b="0" i="0" sz="3300" u="none" cap="none" strike="noStrike">
                <a:solidFill>
                  <a:srgbClr val="11284B"/>
                </a:solidFill>
                <a:latin typeface="Arial Black"/>
                <a:ea typeface="Arial Black"/>
                <a:cs typeface="Arial Black"/>
                <a:sym typeface="Arial Black"/>
              </a:defRPr>
            </a:lvl1pPr>
            <a:lvl2pPr lvl="1"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2pPr>
            <a:lvl3pPr lvl="2"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3pPr>
            <a:lvl4pPr lvl="3"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4pPr>
            <a:lvl5pPr lvl="4"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5pPr>
            <a:lvl6pPr lvl="5"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6pPr>
            <a:lvl7pPr lvl="6"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7pPr>
            <a:lvl8pPr lvl="7"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8pPr>
            <a:lvl9pPr lvl="8" marR="0" rtl="0" algn="l">
              <a:lnSpc>
                <a:spcPct val="90000"/>
              </a:lnSpc>
              <a:spcBef>
                <a:spcPts val="0"/>
              </a:spcBef>
              <a:spcAft>
                <a:spcPts val="0"/>
              </a:spcAft>
              <a:buSzPts val="1100"/>
              <a:buNone/>
              <a:defRPr b="0" i="0" sz="3300" u="none" cap="none" strike="noStrike">
                <a:solidFill>
                  <a:srgbClr val="11284B"/>
                </a:solidFill>
                <a:latin typeface="Arial Black"/>
                <a:ea typeface="Arial Black"/>
                <a:cs typeface="Arial Black"/>
                <a:sym typeface="Arial Black"/>
              </a:defRPr>
            </a:lvl9pPr>
          </a:lstStyle>
          <a:p/>
        </p:txBody>
      </p:sp>
      <p:sp>
        <p:nvSpPr>
          <p:cNvPr id="139" name="Google Shape;139;p26"/>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FA400"/>
              </a:buClr>
              <a:buSzPts val="2100"/>
              <a:buFont typeface="Noto Sans Symbols"/>
              <a:buChar char="▪"/>
              <a:defRPr b="0" i="0" sz="2100" u="none" cap="none" strike="noStrike">
                <a:solidFill>
                  <a:srgbClr val="11284B"/>
                </a:solidFill>
                <a:latin typeface="Arial"/>
                <a:ea typeface="Arial"/>
                <a:cs typeface="Arial"/>
                <a:sym typeface="Arial"/>
              </a:defRPr>
            </a:lvl1pPr>
            <a:lvl2pPr indent="-342900" lvl="1" marL="914400" marR="0" rtl="0" algn="l">
              <a:lnSpc>
                <a:spcPct val="90000"/>
              </a:lnSpc>
              <a:spcBef>
                <a:spcPts val="400"/>
              </a:spcBef>
              <a:spcAft>
                <a:spcPts val="0"/>
              </a:spcAft>
              <a:buClr>
                <a:srgbClr val="FFA400"/>
              </a:buClr>
              <a:buSzPts val="1800"/>
              <a:buFont typeface="Noto Sans Symbols"/>
              <a:buChar char="▪"/>
              <a:defRPr b="0" i="0" sz="1800" u="none" cap="none" strike="noStrike">
                <a:solidFill>
                  <a:srgbClr val="11284B"/>
                </a:solidFill>
                <a:latin typeface="Arial"/>
                <a:ea typeface="Arial"/>
                <a:cs typeface="Arial"/>
                <a:sym typeface="Arial"/>
              </a:defRPr>
            </a:lvl2pPr>
            <a:lvl3pPr indent="-323850" lvl="2" marL="1371600" marR="0" rtl="0" algn="l">
              <a:lnSpc>
                <a:spcPct val="90000"/>
              </a:lnSpc>
              <a:spcBef>
                <a:spcPts val="400"/>
              </a:spcBef>
              <a:spcAft>
                <a:spcPts val="0"/>
              </a:spcAft>
              <a:buClr>
                <a:srgbClr val="FFA400"/>
              </a:buClr>
              <a:buSzPts val="1500"/>
              <a:buFont typeface="Noto Sans Symbols"/>
              <a:buChar char="▪"/>
              <a:defRPr b="0" i="0" sz="1500" u="none" cap="none" strike="noStrike">
                <a:solidFill>
                  <a:srgbClr val="11284B"/>
                </a:solidFill>
                <a:latin typeface="Arial"/>
                <a:ea typeface="Arial"/>
                <a:cs typeface="Arial"/>
                <a:sym typeface="Arial"/>
              </a:defRPr>
            </a:lvl3pPr>
            <a:lvl4pPr indent="-317500" lvl="3" marL="18288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4pPr>
            <a:lvl5pPr indent="-317500" lvl="4" marL="22860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0" name="Google Shape;140;p26"/>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FA400"/>
              </a:buClr>
              <a:buSzPts val="2100"/>
              <a:buFont typeface="Noto Sans Symbols"/>
              <a:buChar char="▪"/>
              <a:defRPr b="0" i="0" sz="2100" u="none" cap="none" strike="noStrike">
                <a:solidFill>
                  <a:srgbClr val="11284B"/>
                </a:solidFill>
                <a:latin typeface="Arial"/>
                <a:ea typeface="Arial"/>
                <a:cs typeface="Arial"/>
                <a:sym typeface="Arial"/>
              </a:defRPr>
            </a:lvl1pPr>
            <a:lvl2pPr indent="-342900" lvl="1" marL="914400" marR="0" rtl="0" algn="l">
              <a:lnSpc>
                <a:spcPct val="90000"/>
              </a:lnSpc>
              <a:spcBef>
                <a:spcPts val="400"/>
              </a:spcBef>
              <a:spcAft>
                <a:spcPts val="0"/>
              </a:spcAft>
              <a:buClr>
                <a:srgbClr val="FFA400"/>
              </a:buClr>
              <a:buSzPts val="1800"/>
              <a:buFont typeface="Noto Sans Symbols"/>
              <a:buChar char="▪"/>
              <a:defRPr b="0" i="0" sz="1800" u="none" cap="none" strike="noStrike">
                <a:solidFill>
                  <a:srgbClr val="11284B"/>
                </a:solidFill>
                <a:latin typeface="Arial"/>
                <a:ea typeface="Arial"/>
                <a:cs typeface="Arial"/>
                <a:sym typeface="Arial"/>
              </a:defRPr>
            </a:lvl2pPr>
            <a:lvl3pPr indent="-323850" lvl="2" marL="1371600" marR="0" rtl="0" algn="l">
              <a:lnSpc>
                <a:spcPct val="90000"/>
              </a:lnSpc>
              <a:spcBef>
                <a:spcPts val="400"/>
              </a:spcBef>
              <a:spcAft>
                <a:spcPts val="0"/>
              </a:spcAft>
              <a:buClr>
                <a:srgbClr val="FFA400"/>
              </a:buClr>
              <a:buSzPts val="1500"/>
              <a:buFont typeface="Noto Sans Symbols"/>
              <a:buChar char="▪"/>
              <a:defRPr b="0" i="0" sz="1500" u="none" cap="none" strike="noStrike">
                <a:solidFill>
                  <a:srgbClr val="11284B"/>
                </a:solidFill>
                <a:latin typeface="Arial"/>
                <a:ea typeface="Arial"/>
                <a:cs typeface="Arial"/>
                <a:sym typeface="Arial"/>
              </a:defRPr>
            </a:lvl3pPr>
            <a:lvl4pPr indent="-317500" lvl="3" marL="18288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4pPr>
            <a:lvl5pPr indent="-317500" lvl="4" marL="2286000" marR="0" rtl="0" algn="l">
              <a:lnSpc>
                <a:spcPct val="90000"/>
              </a:lnSpc>
              <a:spcBef>
                <a:spcPts val="400"/>
              </a:spcBef>
              <a:spcAft>
                <a:spcPts val="0"/>
              </a:spcAft>
              <a:buClr>
                <a:srgbClr val="FFA400"/>
              </a:buClr>
              <a:buSzPts val="1400"/>
              <a:buFont typeface="Noto Sans Symbols"/>
              <a:buChar char="▪"/>
              <a:defRPr b="0" i="0" sz="1400" u="none" cap="none" strike="noStrike">
                <a:solidFill>
                  <a:srgbClr val="11284B"/>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rmAutofit/>
          </a:bodyPr>
          <a:lstStyle>
            <a:lvl1pPr lvl="0" algn="l">
              <a:lnSpc>
                <a:spcPct val="90000"/>
              </a:lnSpc>
              <a:spcBef>
                <a:spcPts val="0"/>
              </a:spcBef>
              <a:spcAft>
                <a:spcPts val="0"/>
              </a:spcAft>
              <a:buClr>
                <a:schemeClr val="lt1"/>
              </a:buClr>
              <a:buSzPts val="4500"/>
              <a:buFont typeface="Open Sans Semi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000"/>
          </a:xfrm>
          <a:prstGeom prst="rect">
            <a:avLst/>
          </a:prstGeom>
          <a:noFill/>
          <a:ln>
            <a:noFill/>
          </a:ln>
        </p:spPr>
        <p:txBody>
          <a:bodyPr anchorCtr="0" anchor="t" bIns="137150" lIns="68575" spcFirstLastPara="1" rIns="342900" wrap="square" tIns="137150">
            <a:normAutofit/>
          </a:bodyPr>
          <a:lstStyle>
            <a:lvl1pPr indent="-228600" lvl="0" marL="457200" algn="l">
              <a:lnSpc>
                <a:spcPct val="90000"/>
              </a:lnSpc>
              <a:spcBef>
                <a:spcPts val="800"/>
              </a:spcBef>
              <a:spcAft>
                <a:spcPts val="0"/>
              </a:spcAft>
              <a:buSzPts val="1800"/>
              <a:buNone/>
              <a:defRPr sz="1800">
                <a:solidFill>
                  <a:schemeClr val="lt1"/>
                </a:solidFill>
              </a:defRPr>
            </a:lvl1pPr>
            <a:lvl2pPr indent="-228600" lvl="1" marL="914400" algn="l">
              <a:lnSpc>
                <a:spcPct val="90000"/>
              </a:lnSpc>
              <a:spcBef>
                <a:spcPts val="400"/>
              </a:spcBef>
              <a:spcAft>
                <a:spcPts val="0"/>
              </a:spcAft>
              <a:buSzPts val="1500"/>
              <a:buNone/>
              <a:defRPr sz="1500">
                <a:solidFill>
                  <a:srgbClr val="888B94"/>
                </a:solidFill>
              </a:defRPr>
            </a:lvl2pPr>
            <a:lvl3pPr indent="-228600" lvl="2" marL="1371600" algn="l">
              <a:lnSpc>
                <a:spcPct val="90000"/>
              </a:lnSpc>
              <a:spcBef>
                <a:spcPts val="400"/>
              </a:spcBef>
              <a:spcAft>
                <a:spcPts val="0"/>
              </a:spcAft>
              <a:buSzPts val="1400"/>
              <a:buNone/>
              <a:defRPr sz="1400">
                <a:solidFill>
                  <a:srgbClr val="888B94"/>
                </a:solidFill>
              </a:defRPr>
            </a:lvl3pPr>
            <a:lvl4pPr indent="-228600" lvl="3" marL="1828800" algn="l">
              <a:lnSpc>
                <a:spcPct val="90000"/>
              </a:lnSpc>
              <a:spcBef>
                <a:spcPts val="400"/>
              </a:spcBef>
              <a:spcAft>
                <a:spcPts val="0"/>
              </a:spcAft>
              <a:buSzPts val="1200"/>
              <a:buNone/>
              <a:defRPr sz="1200">
                <a:solidFill>
                  <a:srgbClr val="888B94"/>
                </a:solidFill>
              </a:defRPr>
            </a:lvl4pPr>
            <a:lvl5pPr indent="-228600" lvl="4" marL="2286000" algn="l">
              <a:lnSpc>
                <a:spcPct val="90000"/>
              </a:lnSpc>
              <a:spcBef>
                <a:spcPts val="400"/>
              </a:spcBef>
              <a:spcAft>
                <a:spcPts val="0"/>
              </a:spcAft>
              <a:buSzPts val="1200"/>
              <a:buNone/>
              <a:defRPr sz="1200">
                <a:solidFill>
                  <a:srgbClr val="888B94"/>
                </a:solidFill>
              </a:defRPr>
            </a:lvl5pPr>
            <a:lvl6pPr indent="-228600" lvl="5" marL="2743200" algn="l">
              <a:lnSpc>
                <a:spcPct val="90000"/>
              </a:lnSpc>
              <a:spcBef>
                <a:spcPts val="4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4900" cy="2113200"/>
          </a:xfrm>
          <a:prstGeom prst="rect">
            <a:avLst/>
          </a:prstGeom>
          <a:noFill/>
          <a:ln>
            <a:noFill/>
          </a:ln>
        </p:spPr>
        <p:txBody>
          <a:bodyPr anchorCtr="0" anchor="t" bIns="685800" lIns="1234425" spcFirstLastPara="1" rIns="1234425" wrap="square" tIns="685800">
            <a:normAutofit/>
          </a:bodyPr>
          <a:lstStyle>
            <a:lvl1pPr indent="-228600" lvl="0" marL="457200" algn="l">
              <a:lnSpc>
                <a:spcPct val="90000"/>
              </a:lnSpc>
              <a:spcBef>
                <a:spcPts val="800"/>
              </a:spcBef>
              <a:spcAft>
                <a:spcPts val="0"/>
              </a:spcAft>
              <a:buSzPts val="2700"/>
              <a:buNone/>
              <a:defRPr i="1" sz="2700"/>
            </a:lvl1pPr>
            <a:lvl2pPr indent="-228600" lvl="1" marL="914400" algn="l">
              <a:lnSpc>
                <a:spcPct val="90000"/>
              </a:lnSpc>
              <a:spcBef>
                <a:spcPts val="400"/>
              </a:spcBef>
              <a:spcAft>
                <a:spcPts val="0"/>
              </a:spcAft>
              <a:buSzPts val="1800"/>
              <a:buNone/>
              <a:defRPr/>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400"/>
              <a:buNone/>
              <a:defRPr sz="1400"/>
            </a:lvl1pPr>
            <a:lvl2pPr indent="-228600" lvl="1" marL="914400" algn="r">
              <a:lnSpc>
                <a:spcPct val="90000"/>
              </a:lnSpc>
              <a:spcBef>
                <a:spcPts val="400"/>
              </a:spcBef>
              <a:spcAft>
                <a:spcPts val="0"/>
              </a:spcAft>
              <a:buSzPts val="1800"/>
              <a:buNone/>
              <a:defRPr/>
            </a:lvl2pPr>
            <a:lvl3pPr indent="-228600" lvl="2" marL="1371600" algn="r">
              <a:lnSpc>
                <a:spcPct val="90000"/>
              </a:lnSpc>
              <a:spcBef>
                <a:spcPts val="400"/>
              </a:spcBef>
              <a:spcAft>
                <a:spcPts val="0"/>
              </a:spcAft>
              <a:buSzPts val="1500"/>
              <a:buNone/>
              <a:defRPr/>
            </a:lvl3pPr>
            <a:lvl4pPr indent="-228600" lvl="3" marL="1828800" algn="r">
              <a:lnSpc>
                <a:spcPct val="90000"/>
              </a:lnSpc>
              <a:spcBef>
                <a:spcPts val="400"/>
              </a:spcBef>
              <a:spcAft>
                <a:spcPts val="0"/>
              </a:spcAft>
              <a:buSzPts val="1400"/>
              <a:buNone/>
              <a:defRPr/>
            </a:lvl4pPr>
            <a:lvl5pPr indent="-228600" lvl="4" marL="2286000" algn="r">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 name="Google Shape;50;p7"/>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2400"/>
              <a:buFont typeface="Open Sans SemiBold"/>
              <a:buNone/>
              <a:defRPr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4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3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 Id="rId3" Type="http://schemas.openxmlformats.org/officeDocument/2006/relationships/image" Target="../media/image4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3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4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34.jpg"/><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image" Target="../media/image3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3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4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 Id="rId3" Type="http://schemas.openxmlformats.org/officeDocument/2006/relationships/image" Target="../media/image4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hyperlink" Target="mailto:Redesign@ksd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1420092" y="317500"/>
            <a:ext cx="6255300" cy="2034900"/>
          </a:xfrm>
          <a:prstGeom prst="rect">
            <a:avLst/>
          </a:prstGeom>
        </p:spPr>
        <p:txBody>
          <a:bodyPr anchorCtr="0" anchor="b" bIns="34275" lIns="68575" spcFirstLastPara="1" rIns="342900" wrap="square" tIns="34275">
            <a:normAutofit/>
          </a:bodyPr>
          <a:lstStyle/>
          <a:p>
            <a:pPr indent="0" lvl="0" marL="0" rtl="0" algn="l">
              <a:spcBef>
                <a:spcPts val="0"/>
              </a:spcBef>
              <a:spcAft>
                <a:spcPts val="0"/>
              </a:spcAft>
              <a:buNone/>
            </a:pPr>
            <a:r>
              <a:rPr lang="en"/>
              <a:t>Sample Scoreboards</a:t>
            </a:r>
            <a:endParaRPr/>
          </a:p>
        </p:txBody>
      </p:sp>
      <p:sp>
        <p:nvSpPr>
          <p:cNvPr id="146" name="Google Shape;146;p27"/>
          <p:cNvSpPr txBox="1"/>
          <p:nvPr>
            <p:ph idx="1" type="body"/>
          </p:nvPr>
        </p:nvSpPr>
        <p:spPr>
          <a:xfrm>
            <a:off x="1420092" y="2434701"/>
            <a:ext cx="6255300" cy="1125000"/>
          </a:xfrm>
          <a:prstGeom prst="rect">
            <a:avLst/>
          </a:prstGeom>
        </p:spPr>
        <p:txBody>
          <a:bodyPr anchorCtr="0" anchor="t" bIns="137150" lIns="68575" spcFirstLastPara="1" rIns="342900" wrap="square" tIns="137150">
            <a:normAutofit/>
          </a:bodyPr>
          <a:lstStyle/>
          <a:p>
            <a:pPr indent="0" lvl="0" marL="0" rtl="0" algn="l">
              <a:spcBef>
                <a:spcPts val="800"/>
              </a:spcBef>
              <a:spcAft>
                <a:spcPts val="0"/>
              </a:spcAft>
              <a:buNone/>
            </a:pPr>
            <a:r>
              <a:rPr lang="en"/>
              <a:t>Collected Fall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Stockton Grade School </a:t>
            </a:r>
            <a:endParaRPr/>
          </a:p>
          <a:p>
            <a:pPr indent="0" lvl="0" marL="0" rtl="0" algn="l">
              <a:spcBef>
                <a:spcPts val="0"/>
              </a:spcBef>
              <a:spcAft>
                <a:spcPts val="0"/>
              </a:spcAft>
              <a:buNone/>
            </a:pPr>
            <a:r>
              <a:rPr lang="en"/>
              <a:t>USD 271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7"/>
          <p:cNvPicPr preferRelativeResize="0"/>
          <p:nvPr/>
        </p:nvPicPr>
        <p:blipFill>
          <a:blip r:embed="rId3">
            <a:alphaModFix/>
          </a:blip>
          <a:stretch>
            <a:fillRect/>
          </a:stretch>
        </p:blipFill>
        <p:spPr>
          <a:xfrm>
            <a:off x="934099" y="0"/>
            <a:ext cx="7275801" cy="4580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Medicine Lodge Jr/Sr High School </a:t>
            </a:r>
            <a:endParaRPr/>
          </a:p>
          <a:p>
            <a:pPr indent="0" lvl="0" marL="0" rtl="0" algn="l">
              <a:spcBef>
                <a:spcPts val="0"/>
              </a:spcBef>
              <a:spcAft>
                <a:spcPts val="0"/>
              </a:spcAft>
              <a:buNone/>
            </a:pPr>
            <a:r>
              <a:rPr lang="en"/>
              <a:t>North Barber County USD 254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9"/>
          <p:cNvPicPr preferRelativeResize="0"/>
          <p:nvPr/>
        </p:nvPicPr>
        <p:blipFill>
          <a:blip r:embed="rId3">
            <a:alphaModFix/>
          </a:blip>
          <a:stretch>
            <a:fillRect/>
          </a:stretch>
        </p:blipFill>
        <p:spPr>
          <a:xfrm>
            <a:off x="2859550" y="51800"/>
            <a:ext cx="3424899" cy="4566522"/>
          </a:xfrm>
          <a:prstGeom prst="rect">
            <a:avLst/>
          </a:prstGeom>
          <a:noFill/>
          <a:ln>
            <a:noFill/>
          </a:ln>
        </p:spPr>
      </p:pic>
      <p:sp>
        <p:nvSpPr>
          <p:cNvPr id="207" name="Google Shape;207;p39"/>
          <p:cNvSpPr txBox="1"/>
          <p:nvPr/>
        </p:nvSpPr>
        <p:spPr>
          <a:xfrm>
            <a:off x="161175" y="1569725"/>
            <a:ext cx="2466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Didact Gothic"/>
                <a:ea typeface="Didact Gothic"/>
                <a:cs typeface="Didact Gothic"/>
                <a:sym typeface="Didact Gothic"/>
              </a:rPr>
              <a:t>GOAL- </a:t>
            </a:r>
            <a:endParaRPr sz="1600">
              <a:solidFill>
                <a:schemeClr val="dk1"/>
              </a:solidFill>
              <a:latin typeface="Didact Gothic"/>
              <a:ea typeface="Didact Gothic"/>
              <a:cs typeface="Didact Gothic"/>
              <a:sym typeface="Didact Gothic"/>
            </a:endParaRPr>
          </a:p>
          <a:p>
            <a:pPr indent="0" lvl="0" marL="0" rtl="0" algn="ctr">
              <a:spcBef>
                <a:spcPts val="0"/>
              </a:spcBef>
              <a:spcAft>
                <a:spcPts val="0"/>
              </a:spcAft>
              <a:buNone/>
            </a:pPr>
            <a:r>
              <a:rPr lang="en" sz="1600">
                <a:solidFill>
                  <a:schemeClr val="dk1"/>
                </a:solidFill>
                <a:latin typeface="Didact Gothic"/>
                <a:ea typeface="Didact Gothic"/>
                <a:cs typeface="Didact Gothic"/>
                <a:sym typeface="Didact Gothic"/>
              </a:rPr>
              <a:t>Develop a successful relationship with at least 40 businesses!</a:t>
            </a:r>
            <a:endParaRPr sz="1600">
              <a:solidFill>
                <a:schemeClr val="dk1"/>
              </a:solidFill>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Medicine Lodge Grade School (North Barber County USD 254)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41"/>
          <p:cNvPicPr preferRelativeResize="0"/>
          <p:nvPr/>
        </p:nvPicPr>
        <p:blipFill>
          <a:blip r:embed="rId3">
            <a:alphaModFix/>
          </a:blip>
          <a:stretch>
            <a:fillRect/>
          </a:stretch>
        </p:blipFill>
        <p:spPr>
          <a:xfrm>
            <a:off x="152400" y="304800"/>
            <a:ext cx="8839202" cy="40529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2"/>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Walnut Elementary</a:t>
            </a:r>
            <a:endParaRPr/>
          </a:p>
          <a:p>
            <a:pPr indent="0" lvl="0" marL="0" rtl="0" algn="l">
              <a:spcBef>
                <a:spcPts val="0"/>
              </a:spcBef>
              <a:spcAft>
                <a:spcPts val="0"/>
              </a:spcAft>
              <a:buNone/>
            </a:pPr>
            <a:r>
              <a:rPr lang="en"/>
              <a:t>Emporia USD 253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43"/>
          <p:cNvPicPr preferRelativeResize="0"/>
          <p:nvPr/>
        </p:nvPicPr>
        <p:blipFill>
          <a:blip r:embed="rId3">
            <a:alphaModFix/>
          </a:blip>
          <a:stretch>
            <a:fillRect/>
          </a:stretch>
        </p:blipFill>
        <p:spPr>
          <a:xfrm>
            <a:off x="152400" y="76200"/>
            <a:ext cx="8839200" cy="43695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4"/>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Bentley Primary School </a:t>
            </a:r>
            <a:br>
              <a:rPr lang="en"/>
            </a:br>
            <a:r>
              <a:rPr lang="en"/>
              <a:t>USD 440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5"/>
          <p:cNvPicPr preferRelativeResize="0"/>
          <p:nvPr/>
        </p:nvPicPr>
        <p:blipFill>
          <a:blip r:embed="rId3">
            <a:alphaModFix/>
          </a:blip>
          <a:stretch>
            <a:fillRect/>
          </a:stretch>
        </p:blipFill>
        <p:spPr>
          <a:xfrm>
            <a:off x="529975" y="0"/>
            <a:ext cx="8084050" cy="454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Meadowlark Elementary School </a:t>
            </a:r>
            <a:endParaRPr/>
          </a:p>
          <a:p>
            <a:pPr indent="0" lvl="0" marL="0" rtl="0" algn="l">
              <a:spcBef>
                <a:spcPts val="0"/>
              </a:spcBef>
              <a:spcAft>
                <a:spcPts val="0"/>
              </a:spcAft>
              <a:buNone/>
            </a:pPr>
            <a:r>
              <a:rPr lang="en"/>
              <a:t>Liberal USD 480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6"/>
          <p:cNvPicPr preferRelativeResize="0"/>
          <p:nvPr/>
        </p:nvPicPr>
        <p:blipFill>
          <a:blip r:embed="rId3">
            <a:alphaModFix/>
          </a:blip>
          <a:stretch>
            <a:fillRect/>
          </a:stretch>
        </p:blipFill>
        <p:spPr>
          <a:xfrm>
            <a:off x="624675" y="63600"/>
            <a:ext cx="7894651" cy="4493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7"/>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Central Elementary </a:t>
            </a:r>
            <a:endParaRPr/>
          </a:p>
          <a:p>
            <a:pPr indent="0" lvl="0" marL="0" rtl="0" algn="l">
              <a:spcBef>
                <a:spcPts val="0"/>
              </a:spcBef>
              <a:spcAft>
                <a:spcPts val="0"/>
              </a:spcAft>
              <a:buNone/>
            </a:pPr>
            <a:r>
              <a:rPr lang="en"/>
              <a:t>Lyons USD 405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8"/>
          <p:cNvPicPr preferRelativeResize="0"/>
          <p:nvPr/>
        </p:nvPicPr>
        <p:blipFill>
          <a:blip r:embed="rId3">
            <a:alphaModFix/>
          </a:blip>
          <a:stretch>
            <a:fillRect/>
          </a:stretch>
        </p:blipFill>
        <p:spPr>
          <a:xfrm>
            <a:off x="1599700" y="0"/>
            <a:ext cx="5944599" cy="45798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9"/>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Overbrook Attendance Center</a:t>
            </a:r>
            <a:endParaRPr/>
          </a:p>
          <a:p>
            <a:pPr indent="0" lvl="0" marL="0" rtl="0" algn="l">
              <a:spcBef>
                <a:spcPts val="0"/>
              </a:spcBef>
              <a:spcAft>
                <a:spcPts val="0"/>
              </a:spcAft>
              <a:buNone/>
            </a:pPr>
            <a:r>
              <a:rPr lang="en"/>
              <a:t>USD 434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50"/>
          <p:cNvPicPr preferRelativeResize="0"/>
          <p:nvPr/>
        </p:nvPicPr>
        <p:blipFill>
          <a:blip r:embed="rId3">
            <a:alphaModFix/>
          </a:blip>
          <a:stretch>
            <a:fillRect/>
          </a:stretch>
        </p:blipFill>
        <p:spPr>
          <a:xfrm>
            <a:off x="2780075" y="78400"/>
            <a:ext cx="3583850" cy="45988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51"/>
          <p:cNvPicPr preferRelativeResize="0"/>
          <p:nvPr/>
        </p:nvPicPr>
        <p:blipFill>
          <a:blip r:embed="rId3">
            <a:alphaModFix/>
          </a:blip>
          <a:stretch>
            <a:fillRect/>
          </a:stretch>
        </p:blipFill>
        <p:spPr>
          <a:xfrm>
            <a:off x="2646337" y="56200"/>
            <a:ext cx="3851324" cy="448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52"/>
          <p:cNvPicPr preferRelativeResize="0"/>
          <p:nvPr/>
        </p:nvPicPr>
        <p:blipFill>
          <a:blip r:embed="rId3">
            <a:alphaModFix/>
          </a:blip>
          <a:stretch>
            <a:fillRect/>
          </a:stretch>
        </p:blipFill>
        <p:spPr>
          <a:xfrm>
            <a:off x="1214137" y="145000"/>
            <a:ext cx="6715724" cy="4409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53"/>
          <p:cNvPicPr preferRelativeResize="0"/>
          <p:nvPr/>
        </p:nvPicPr>
        <p:blipFill>
          <a:blip r:embed="rId3">
            <a:alphaModFix/>
          </a:blip>
          <a:stretch>
            <a:fillRect/>
          </a:stretch>
        </p:blipFill>
        <p:spPr>
          <a:xfrm>
            <a:off x="3048301" y="182000"/>
            <a:ext cx="3047400" cy="43694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Park Elementary </a:t>
            </a:r>
            <a:endParaRPr/>
          </a:p>
          <a:p>
            <a:pPr indent="0" lvl="0" marL="0" rtl="0" algn="l">
              <a:spcBef>
                <a:spcPts val="0"/>
              </a:spcBef>
              <a:spcAft>
                <a:spcPts val="0"/>
              </a:spcAft>
              <a:buNone/>
            </a:pPr>
            <a:r>
              <a:rPr lang="en"/>
              <a:t>Lyons USD 405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55"/>
          <p:cNvPicPr preferRelativeResize="0"/>
          <p:nvPr/>
        </p:nvPicPr>
        <p:blipFill>
          <a:blip r:embed="rId3">
            <a:alphaModFix/>
          </a:blip>
          <a:stretch>
            <a:fillRect/>
          </a:stretch>
        </p:blipFill>
        <p:spPr>
          <a:xfrm>
            <a:off x="2809487" y="51800"/>
            <a:ext cx="3525026" cy="452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9"/>
          <p:cNvPicPr preferRelativeResize="0"/>
          <p:nvPr/>
        </p:nvPicPr>
        <p:blipFill>
          <a:blip r:embed="rId3">
            <a:alphaModFix/>
          </a:blip>
          <a:stretch>
            <a:fillRect/>
          </a:stretch>
        </p:blipFill>
        <p:spPr>
          <a:xfrm>
            <a:off x="456175" y="0"/>
            <a:ext cx="8231649" cy="4597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56"/>
          <p:cNvPicPr preferRelativeResize="0"/>
          <p:nvPr/>
        </p:nvPicPr>
        <p:blipFill>
          <a:blip r:embed="rId3">
            <a:alphaModFix/>
          </a:blip>
          <a:stretch>
            <a:fillRect/>
          </a:stretch>
        </p:blipFill>
        <p:spPr>
          <a:xfrm>
            <a:off x="2966701" y="48800"/>
            <a:ext cx="3210600" cy="4554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7"/>
          <p:cNvPicPr preferRelativeResize="0"/>
          <p:nvPr/>
        </p:nvPicPr>
        <p:blipFill>
          <a:blip r:embed="rId3">
            <a:alphaModFix/>
          </a:blip>
          <a:stretch>
            <a:fillRect/>
          </a:stretch>
        </p:blipFill>
        <p:spPr>
          <a:xfrm>
            <a:off x="3058238" y="100600"/>
            <a:ext cx="3027524" cy="4487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58"/>
          <p:cNvPicPr preferRelativeResize="0"/>
          <p:nvPr/>
        </p:nvPicPr>
        <p:blipFill>
          <a:blip r:embed="rId3">
            <a:alphaModFix/>
          </a:blip>
          <a:stretch>
            <a:fillRect/>
          </a:stretch>
        </p:blipFill>
        <p:spPr>
          <a:xfrm>
            <a:off x="2904337" y="76200"/>
            <a:ext cx="3335325" cy="4450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9"/>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Fowler USD 225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60"/>
          <p:cNvPicPr preferRelativeResize="0"/>
          <p:nvPr/>
        </p:nvPicPr>
        <p:blipFill>
          <a:blip r:embed="rId3">
            <a:alphaModFix/>
          </a:blip>
          <a:stretch>
            <a:fillRect/>
          </a:stretch>
        </p:blipFill>
        <p:spPr>
          <a:xfrm>
            <a:off x="578062" y="56175"/>
            <a:ext cx="7987874" cy="4578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1"/>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North Elementary </a:t>
            </a:r>
            <a:endParaRPr/>
          </a:p>
          <a:p>
            <a:pPr indent="0" lvl="0" marL="0" rtl="0" algn="l">
              <a:spcBef>
                <a:spcPts val="0"/>
              </a:spcBef>
              <a:spcAft>
                <a:spcPts val="0"/>
              </a:spcAft>
              <a:buNone/>
            </a:pPr>
            <a:r>
              <a:rPr lang="en"/>
              <a:t>Goodland USD 352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62"/>
          <p:cNvPicPr preferRelativeResize="0"/>
          <p:nvPr/>
        </p:nvPicPr>
        <p:blipFill>
          <a:blip r:embed="rId3">
            <a:alphaModFix/>
          </a:blip>
          <a:stretch>
            <a:fillRect/>
          </a:stretch>
        </p:blipFill>
        <p:spPr>
          <a:xfrm>
            <a:off x="1126738" y="0"/>
            <a:ext cx="6890526" cy="45808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3"/>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Wiley Elementary School </a:t>
            </a:r>
            <a:endParaRPr/>
          </a:p>
          <a:p>
            <a:pPr indent="0" lvl="0" marL="0" rtl="0" algn="l">
              <a:spcBef>
                <a:spcPts val="0"/>
              </a:spcBef>
              <a:spcAft>
                <a:spcPts val="0"/>
              </a:spcAft>
              <a:buNone/>
            </a:pPr>
            <a:r>
              <a:rPr lang="en"/>
              <a:t>Hutchinson USD 308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64"/>
          <p:cNvPicPr preferRelativeResize="0"/>
          <p:nvPr/>
        </p:nvPicPr>
        <p:blipFill>
          <a:blip r:embed="rId3">
            <a:alphaModFix/>
          </a:blip>
          <a:stretch>
            <a:fillRect/>
          </a:stretch>
        </p:blipFill>
        <p:spPr>
          <a:xfrm>
            <a:off x="1138562" y="0"/>
            <a:ext cx="6866874" cy="4613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65"/>
          <p:cNvPicPr preferRelativeResize="0"/>
          <p:nvPr/>
        </p:nvPicPr>
        <p:blipFill>
          <a:blip r:embed="rId3">
            <a:alphaModFix/>
          </a:blip>
          <a:stretch>
            <a:fillRect/>
          </a:stretch>
        </p:blipFill>
        <p:spPr>
          <a:xfrm>
            <a:off x="1568725" y="48800"/>
            <a:ext cx="6006550" cy="450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0"/>
          <p:cNvPicPr preferRelativeResize="0"/>
          <p:nvPr/>
        </p:nvPicPr>
        <p:blipFill>
          <a:blip r:embed="rId3">
            <a:alphaModFix/>
          </a:blip>
          <a:stretch>
            <a:fillRect/>
          </a:stretch>
        </p:blipFill>
        <p:spPr>
          <a:xfrm>
            <a:off x="764750" y="152400"/>
            <a:ext cx="7614500" cy="4288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6"/>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Lincoln Elementary</a:t>
            </a:r>
            <a:br>
              <a:rPr lang="en"/>
            </a:br>
            <a:r>
              <a:rPr lang="en"/>
              <a:t>Hays USD 489</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67"/>
          <p:cNvPicPr preferRelativeResize="0"/>
          <p:nvPr/>
        </p:nvPicPr>
        <p:blipFill>
          <a:blip r:embed="rId3">
            <a:alphaModFix/>
          </a:blip>
          <a:stretch>
            <a:fillRect/>
          </a:stretch>
        </p:blipFill>
        <p:spPr>
          <a:xfrm>
            <a:off x="1492525" y="0"/>
            <a:ext cx="6158950" cy="4643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68"/>
          <p:cNvPicPr preferRelativeResize="0"/>
          <p:nvPr/>
        </p:nvPicPr>
        <p:blipFill>
          <a:blip r:embed="rId3">
            <a:alphaModFix/>
          </a:blip>
          <a:stretch>
            <a:fillRect/>
          </a:stretch>
        </p:blipFill>
        <p:spPr>
          <a:xfrm>
            <a:off x="1096975" y="115400"/>
            <a:ext cx="6950050" cy="44834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9"/>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Lincoln Elementary School </a:t>
            </a:r>
            <a:endParaRPr/>
          </a:p>
          <a:p>
            <a:pPr indent="0" lvl="0" marL="0" rtl="0" algn="l">
              <a:spcBef>
                <a:spcPts val="0"/>
              </a:spcBef>
              <a:spcAft>
                <a:spcPts val="0"/>
              </a:spcAft>
              <a:buNone/>
            </a:pPr>
            <a:r>
              <a:rPr lang="en"/>
              <a:t>Hutchinson USD 308</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70"/>
          <p:cNvPicPr preferRelativeResize="0"/>
          <p:nvPr/>
        </p:nvPicPr>
        <p:blipFill>
          <a:blip r:embed="rId3">
            <a:alphaModFix/>
          </a:blip>
          <a:stretch>
            <a:fillRect/>
          </a:stretch>
        </p:blipFill>
        <p:spPr>
          <a:xfrm>
            <a:off x="152400" y="76200"/>
            <a:ext cx="8839199" cy="44978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1"/>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Remington Elementary </a:t>
            </a:r>
            <a:endParaRPr/>
          </a:p>
          <a:p>
            <a:pPr indent="0" lvl="0" marL="0" rtl="0" algn="l">
              <a:spcBef>
                <a:spcPts val="0"/>
              </a:spcBef>
              <a:spcAft>
                <a:spcPts val="0"/>
              </a:spcAft>
              <a:buNone/>
            </a:pPr>
            <a:r>
              <a:rPr lang="en"/>
              <a:t>USD 206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72"/>
          <p:cNvPicPr preferRelativeResize="0"/>
          <p:nvPr/>
        </p:nvPicPr>
        <p:blipFill>
          <a:blip r:embed="rId3">
            <a:alphaModFix/>
          </a:blip>
          <a:stretch>
            <a:fillRect/>
          </a:stretch>
        </p:blipFill>
        <p:spPr>
          <a:xfrm>
            <a:off x="152400" y="152400"/>
            <a:ext cx="8839203" cy="4087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73"/>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Burrton </a:t>
            </a:r>
            <a:endParaRPr/>
          </a:p>
          <a:p>
            <a:pPr indent="0" lvl="0" marL="0" rtl="0" algn="l">
              <a:spcBef>
                <a:spcPts val="0"/>
              </a:spcBef>
              <a:spcAft>
                <a:spcPts val="0"/>
              </a:spcAft>
              <a:buNone/>
            </a:pPr>
            <a:r>
              <a:rPr lang="en"/>
              <a:t>USD 369</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74"/>
          <p:cNvPicPr preferRelativeResize="0"/>
          <p:nvPr/>
        </p:nvPicPr>
        <p:blipFill>
          <a:blip r:embed="rId3">
            <a:alphaModFix/>
          </a:blip>
          <a:stretch>
            <a:fillRect/>
          </a:stretch>
        </p:blipFill>
        <p:spPr>
          <a:xfrm>
            <a:off x="1608338" y="100575"/>
            <a:ext cx="5927326" cy="445825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75"/>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Bennington High School </a:t>
            </a:r>
            <a:endParaRPr/>
          </a:p>
          <a:p>
            <a:pPr indent="0" lvl="0" marL="0" rtl="0" algn="l">
              <a:spcBef>
                <a:spcPts val="0"/>
              </a:spcBef>
              <a:spcAft>
                <a:spcPts val="0"/>
              </a:spcAft>
              <a:buNone/>
            </a:pPr>
            <a:r>
              <a:rPr lang="en"/>
              <a:t>USD 240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1"/>
          <p:cNvPicPr preferRelativeResize="0"/>
          <p:nvPr/>
        </p:nvPicPr>
        <p:blipFill>
          <a:blip r:embed="rId3">
            <a:alphaModFix/>
          </a:blip>
          <a:stretch>
            <a:fillRect/>
          </a:stretch>
        </p:blipFill>
        <p:spPr>
          <a:xfrm>
            <a:off x="591850" y="17000"/>
            <a:ext cx="7960299" cy="4478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76"/>
          <p:cNvPicPr preferRelativeResize="0"/>
          <p:nvPr/>
        </p:nvPicPr>
        <p:blipFill>
          <a:blip r:embed="rId3">
            <a:alphaModFix/>
          </a:blip>
          <a:stretch>
            <a:fillRect/>
          </a:stretch>
        </p:blipFill>
        <p:spPr>
          <a:xfrm>
            <a:off x="958251" y="137600"/>
            <a:ext cx="7227499" cy="44411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77"/>
          <p:cNvPicPr preferRelativeResize="0"/>
          <p:nvPr/>
        </p:nvPicPr>
        <p:blipFill>
          <a:blip r:embed="rId3">
            <a:alphaModFix/>
          </a:blip>
          <a:stretch>
            <a:fillRect/>
          </a:stretch>
        </p:blipFill>
        <p:spPr>
          <a:xfrm>
            <a:off x="100588" y="893825"/>
            <a:ext cx="4465649" cy="2979575"/>
          </a:xfrm>
          <a:prstGeom prst="rect">
            <a:avLst/>
          </a:prstGeom>
          <a:noFill/>
          <a:ln>
            <a:noFill/>
          </a:ln>
        </p:spPr>
      </p:pic>
      <p:pic>
        <p:nvPicPr>
          <p:cNvPr id="398" name="Google Shape;398;p77"/>
          <p:cNvPicPr preferRelativeResize="0"/>
          <p:nvPr/>
        </p:nvPicPr>
        <p:blipFill>
          <a:blip r:embed="rId4">
            <a:alphaModFix/>
          </a:blip>
          <a:stretch>
            <a:fillRect/>
          </a:stretch>
        </p:blipFill>
        <p:spPr>
          <a:xfrm>
            <a:off x="4623812" y="918063"/>
            <a:ext cx="4419600" cy="293110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Hillsboro Middle/High School </a:t>
            </a:r>
            <a:endParaRPr/>
          </a:p>
          <a:p>
            <a:pPr indent="0" lvl="0" marL="0" rtl="0" algn="l">
              <a:spcBef>
                <a:spcPts val="0"/>
              </a:spcBef>
              <a:spcAft>
                <a:spcPts val="0"/>
              </a:spcAft>
              <a:buNone/>
            </a:pPr>
            <a:r>
              <a:rPr lang="en"/>
              <a:t>USD 410</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79"/>
          <p:cNvPicPr preferRelativeResize="0"/>
          <p:nvPr/>
        </p:nvPicPr>
        <p:blipFill>
          <a:blip r:embed="rId3">
            <a:alphaModFix/>
          </a:blip>
          <a:stretch>
            <a:fillRect/>
          </a:stretch>
        </p:blipFill>
        <p:spPr>
          <a:xfrm>
            <a:off x="725462" y="0"/>
            <a:ext cx="7693076" cy="45358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8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Ottawa High School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81"/>
          <p:cNvPicPr preferRelativeResize="0"/>
          <p:nvPr/>
        </p:nvPicPr>
        <p:blipFill>
          <a:blip r:embed="rId3">
            <a:alphaModFix/>
          </a:blip>
          <a:stretch>
            <a:fillRect/>
          </a:stretch>
        </p:blipFill>
        <p:spPr>
          <a:xfrm>
            <a:off x="910962" y="69375"/>
            <a:ext cx="7322075" cy="45521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82"/>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Minneapolis Jr/Sr High School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83"/>
          <p:cNvPicPr preferRelativeResize="0"/>
          <p:nvPr/>
        </p:nvPicPr>
        <p:blipFill>
          <a:blip r:embed="rId3">
            <a:alphaModFix/>
          </a:blip>
          <a:stretch>
            <a:fillRect/>
          </a:stretch>
        </p:blipFill>
        <p:spPr>
          <a:xfrm>
            <a:off x="913126" y="108100"/>
            <a:ext cx="7317749" cy="44693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84"/>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South Breeze Elementary (Newton)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85"/>
          <p:cNvPicPr preferRelativeResize="0"/>
          <p:nvPr/>
        </p:nvPicPr>
        <p:blipFill>
          <a:blip r:embed="rId3">
            <a:alphaModFix/>
          </a:blip>
          <a:stretch>
            <a:fillRect/>
          </a:stretch>
        </p:blipFill>
        <p:spPr>
          <a:xfrm>
            <a:off x="2406999" y="85975"/>
            <a:ext cx="4330000" cy="4469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3">
            <a:alphaModFix/>
          </a:blip>
          <a:stretch>
            <a:fillRect/>
          </a:stretch>
        </p:blipFill>
        <p:spPr>
          <a:xfrm>
            <a:off x="714988" y="0"/>
            <a:ext cx="7714025" cy="43369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6"/>
          <p:cNvSpPr txBox="1"/>
          <p:nvPr>
            <p:ph idx="2" type="body"/>
          </p:nvPr>
        </p:nvSpPr>
        <p:spPr>
          <a:xfrm>
            <a:off x="2849857" y="2439555"/>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t/>
            </a:r>
            <a:endParaRPr/>
          </a:p>
          <a:p>
            <a:pPr indent="0" lvl="0" marL="0" rtl="0" algn="ctr">
              <a:spcBef>
                <a:spcPts val="800"/>
              </a:spcBef>
              <a:spcAft>
                <a:spcPts val="0"/>
              </a:spcAft>
              <a:buNone/>
            </a:pPr>
            <a:r>
              <a:rPr lang="en" u="sng">
                <a:solidFill>
                  <a:schemeClr val="hlink"/>
                </a:solidFill>
                <a:hlinkClick r:id="rId3"/>
              </a:rPr>
              <a:t>Redesign@ksde.org</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Santa Fe Trail Middle School </a:t>
            </a:r>
            <a:endParaRPr/>
          </a:p>
          <a:p>
            <a:pPr indent="0" lvl="0" marL="0" rtl="0" algn="l">
              <a:spcBef>
                <a:spcPts val="0"/>
              </a:spcBef>
              <a:spcAft>
                <a:spcPts val="0"/>
              </a:spcAft>
              <a:buNone/>
            </a:pPr>
            <a:r>
              <a:rPr lang="en"/>
              <a:t>Olathe USD 233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4"/>
          <p:cNvPicPr preferRelativeResize="0"/>
          <p:nvPr/>
        </p:nvPicPr>
        <p:blipFill>
          <a:blip r:embed="rId3">
            <a:alphaModFix/>
          </a:blip>
          <a:stretch>
            <a:fillRect/>
          </a:stretch>
        </p:blipFill>
        <p:spPr>
          <a:xfrm>
            <a:off x="1253700" y="0"/>
            <a:ext cx="6636601" cy="4659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5"/>
          <p:cNvPicPr preferRelativeResize="0"/>
          <p:nvPr/>
        </p:nvPicPr>
        <p:blipFill>
          <a:blip r:embed="rId3">
            <a:alphaModFix/>
          </a:blip>
          <a:stretch>
            <a:fillRect/>
          </a:stretch>
        </p:blipFill>
        <p:spPr>
          <a:xfrm>
            <a:off x="1542663" y="0"/>
            <a:ext cx="6058675" cy="461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